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79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80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34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78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95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43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72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5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418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87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E0932-473A-46C1-A86E-CF549058BF56}" type="datetimeFigureOut">
              <a:rPr lang="it-IT" smtClean="0"/>
              <a:t>20/10/2013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5AA2E-F0AD-4A81-B460-8853C0D4E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16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4344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ART. 139 Cost.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76864" cy="4032448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«La 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repubblicana non può essere oggetto di revisione </a:t>
            </a:r>
            <a:r>
              <a:rPr lang="it-IT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costituzionale».</a:t>
            </a:r>
            <a:endParaRPr lang="it-IT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37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it-IT" dirty="0" smtClean="0"/>
              <a:t>Art. 1 Cost.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088832" cy="3865984"/>
          </a:xfrm>
        </p:spPr>
        <p:txBody>
          <a:bodyPr/>
          <a:lstStyle/>
          <a:p>
            <a:pPr algn="just"/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L’Italia è una Repubblica democratica, fondata sul lavoro.</a:t>
            </a:r>
          </a:p>
          <a:p>
            <a:pPr algn="just"/>
            <a:r>
              <a:rPr lang="it-IT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sovranità appartiene al popolo, che la esercita nelle forme e nei limiti della Costituzione.</a:t>
            </a:r>
          </a:p>
        </p:txBody>
      </p:sp>
    </p:spTree>
    <p:extLst>
      <p:ext uri="{BB962C8B-B14F-4D97-AF65-F5344CB8AC3E}">
        <p14:creationId xmlns:p14="http://schemas.microsoft.com/office/powerpoint/2010/main" val="1756173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764705"/>
            <a:ext cx="7772400" cy="792088"/>
          </a:xfrm>
        </p:spPr>
        <p:txBody>
          <a:bodyPr/>
          <a:lstStyle/>
          <a:p>
            <a:r>
              <a:rPr lang="it-IT" dirty="0" smtClean="0"/>
              <a:t>Art. 2 Cost.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488832" cy="3960440"/>
          </a:xfrm>
        </p:spPr>
        <p:txBody>
          <a:bodyPr/>
          <a:lstStyle/>
          <a:p>
            <a:pPr algn="just"/>
            <a:r>
              <a:rPr lang="it-IT" b="1" dirty="0">
                <a:solidFill>
                  <a:schemeClr val="tx2"/>
                </a:solidFill>
              </a:rPr>
              <a:t>La Repubblica riconosce e garantisce i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diritti inviolabili dell’uomo</a:t>
            </a:r>
            <a:r>
              <a:rPr lang="it-IT" b="1" dirty="0">
                <a:solidFill>
                  <a:schemeClr val="tx2"/>
                </a:solidFill>
              </a:rPr>
              <a:t>, sia come singolo sia nelle formazioni sociali ove si svolge la sua personalità, e richiede l’adempimento dei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doveri inderogabili </a:t>
            </a:r>
            <a:r>
              <a:rPr lang="it-IT" b="1" dirty="0">
                <a:solidFill>
                  <a:schemeClr val="tx2"/>
                </a:solidFill>
              </a:rPr>
              <a:t>di solidarietà politica, economica e sociale.</a:t>
            </a:r>
          </a:p>
        </p:txBody>
      </p:sp>
    </p:spTree>
    <p:extLst>
      <p:ext uri="{BB962C8B-B14F-4D97-AF65-F5344CB8AC3E}">
        <p14:creationId xmlns:p14="http://schemas.microsoft.com/office/powerpoint/2010/main" val="114014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92</Words>
  <Application>Microsoft Office PowerPoint</Application>
  <PresentationFormat>Presentazione su schermo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ART. 139 Cost.</vt:lpstr>
      <vt:lpstr>Art. 1 Cost.</vt:lpstr>
      <vt:lpstr>Art. 2 Cost.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 139 Cost.</dc:title>
  <dc:creator>roberto</dc:creator>
  <cp:lastModifiedBy>roberto</cp:lastModifiedBy>
  <cp:revision>1</cp:revision>
  <dcterms:created xsi:type="dcterms:W3CDTF">2013-10-20T16:52:28Z</dcterms:created>
  <dcterms:modified xsi:type="dcterms:W3CDTF">2013-10-20T16:58:40Z</dcterms:modified>
</cp:coreProperties>
</file>